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1567B8-546D-423B-998D-77DCE8E2978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BCF719-4119-4047-9F90-41F0F8356E7B}">
      <dgm:prSet phldrT="[Text]"/>
      <dgm:spPr/>
      <dgm:t>
        <a:bodyPr/>
        <a:lstStyle/>
        <a:p>
          <a:r>
            <a:rPr lang="en-US" dirty="0" smtClean="0"/>
            <a:t>Fetch</a:t>
          </a:r>
          <a:endParaRPr lang="en-US" dirty="0"/>
        </a:p>
      </dgm:t>
    </dgm:pt>
    <dgm:pt modelId="{BC4EC9B0-B4F4-4650-9BAD-63EBC38CCC0B}" type="parTrans" cxnId="{B2E4CCFE-9129-4BA5-AF2F-90FF914CFE03}">
      <dgm:prSet/>
      <dgm:spPr/>
      <dgm:t>
        <a:bodyPr/>
        <a:lstStyle/>
        <a:p>
          <a:endParaRPr lang="en-US"/>
        </a:p>
      </dgm:t>
    </dgm:pt>
    <dgm:pt modelId="{850C9692-A626-4FF6-801F-B91AA304B4FD}" type="sibTrans" cxnId="{B2E4CCFE-9129-4BA5-AF2F-90FF914CFE03}">
      <dgm:prSet/>
      <dgm:spPr/>
      <dgm:t>
        <a:bodyPr/>
        <a:lstStyle/>
        <a:p>
          <a:endParaRPr lang="en-US"/>
        </a:p>
      </dgm:t>
    </dgm:pt>
    <dgm:pt modelId="{87B323D6-3219-47BD-9BCD-83BCDAFBDEDA}">
      <dgm:prSet phldrT="[Text]"/>
      <dgm:spPr/>
      <dgm:t>
        <a:bodyPr/>
        <a:lstStyle/>
        <a:p>
          <a:r>
            <a:rPr lang="en-US" dirty="0" smtClean="0"/>
            <a:t>Decode</a:t>
          </a:r>
          <a:endParaRPr lang="en-US" dirty="0"/>
        </a:p>
      </dgm:t>
    </dgm:pt>
    <dgm:pt modelId="{3873FB9C-F643-45FD-B0C1-87D272CD9B31}" type="parTrans" cxnId="{92A5DFE6-F701-4389-B36D-F3D20F96BD1C}">
      <dgm:prSet/>
      <dgm:spPr/>
      <dgm:t>
        <a:bodyPr/>
        <a:lstStyle/>
        <a:p>
          <a:endParaRPr lang="en-US"/>
        </a:p>
      </dgm:t>
    </dgm:pt>
    <dgm:pt modelId="{F05C48AD-E08E-4220-AC3D-B54B317FFCD4}" type="sibTrans" cxnId="{92A5DFE6-F701-4389-B36D-F3D20F96BD1C}">
      <dgm:prSet/>
      <dgm:spPr/>
      <dgm:t>
        <a:bodyPr/>
        <a:lstStyle/>
        <a:p>
          <a:endParaRPr lang="en-US"/>
        </a:p>
      </dgm:t>
    </dgm:pt>
    <dgm:pt modelId="{1F4C2F3C-A6D6-40D1-88A0-0109A706F4EC}">
      <dgm:prSet phldrT="[Text]"/>
      <dgm:spPr/>
      <dgm:t>
        <a:bodyPr/>
        <a:lstStyle/>
        <a:p>
          <a:r>
            <a:rPr lang="en-US" dirty="0" smtClean="0"/>
            <a:t>Memory</a:t>
          </a:r>
          <a:br>
            <a:rPr lang="en-US" dirty="0" smtClean="0"/>
          </a:br>
          <a:r>
            <a:rPr lang="en-US" dirty="0" smtClean="0"/>
            <a:t>Access</a:t>
          </a:r>
          <a:endParaRPr lang="en-US" dirty="0"/>
        </a:p>
      </dgm:t>
    </dgm:pt>
    <dgm:pt modelId="{F68BE5F5-35C2-4417-97EC-14EC0C7E1A1A}" type="parTrans" cxnId="{710AB613-4B40-46DC-B963-C071837E9A80}">
      <dgm:prSet/>
      <dgm:spPr/>
      <dgm:t>
        <a:bodyPr/>
        <a:lstStyle/>
        <a:p>
          <a:endParaRPr lang="en-US"/>
        </a:p>
      </dgm:t>
    </dgm:pt>
    <dgm:pt modelId="{DC94A0E9-48B0-4390-84FF-4E1D5502B3BF}" type="sibTrans" cxnId="{710AB613-4B40-46DC-B963-C071837E9A80}">
      <dgm:prSet/>
      <dgm:spPr/>
      <dgm:t>
        <a:bodyPr/>
        <a:lstStyle/>
        <a:p>
          <a:endParaRPr lang="en-US"/>
        </a:p>
      </dgm:t>
    </dgm:pt>
    <dgm:pt modelId="{8C0329DA-137A-4FBC-A991-692E1D32B56A}">
      <dgm:prSet phldrT="[Text]"/>
      <dgm:spPr/>
      <dgm:t>
        <a:bodyPr/>
        <a:lstStyle/>
        <a:p>
          <a:r>
            <a:rPr lang="en-US" dirty="0" smtClean="0"/>
            <a:t>Execution</a:t>
          </a:r>
          <a:endParaRPr lang="en-US" dirty="0"/>
        </a:p>
      </dgm:t>
    </dgm:pt>
    <dgm:pt modelId="{8114FDED-41F6-4DC0-B174-3C7E778A1A12}" type="parTrans" cxnId="{CFC13A3A-89CF-47EF-952F-DDFB12908B26}">
      <dgm:prSet/>
      <dgm:spPr/>
      <dgm:t>
        <a:bodyPr/>
        <a:lstStyle/>
        <a:p>
          <a:endParaRPr lang="en-US"/>
        </a:p>
      </dgm:t>
    </dgm:pt>
    <dgm:pt modelId="{BCAD4C37-12E9-429C-9994-2AD0A90EAB86}" type="sibTrans" cxnId="{CFC13A3A-89CF-47EF-952F-DDFB12908B26}">
      <dgm:prSet/>
      <dgm:spPr/>
      <dgm:t>
        <a:bodyPr/>
        <a:lstStyle/>
        <a:p>
          <a:endParaRPr lang="en-US"/>
        </a:p>
      </dgm:t>
    </dgm:pt>
    <dgm:pt modelId="{45BAEA00-7A80-4F42-A919-FB045E7DAC4D}">
      <dgm:prSet phldrT="[Text]"/>
      <dgm:spPr/>
      <dgm:t>
        <a:bodyPr/>
        <a:lstStyle/>
        <a:p>
          <a:r>
            <a:rPr lang="en-US" dirty="0" smtClean="0"/>
            <a:t>Write</a:t>
          </a:r>
          <a:endParaRPr lang="en-US" dirty="0"/>
        </a:p>
      </dgm:t>
    </dgm:pt>
    <dgm:pt modelId="{1E13FF88-87D3-4C8B-9650-C5735D29FD93}" type="parTrans" cxnId="{BEF2AEDF-4EB1-49B7-A00D-2E75C198E0F9}">
      <dgm:prSet/>
      <dgm:spPr/>
      <dgm:t>
        <a:bodyPr/>
        <a:lstStyle/>
        <a:p>
          <a:endParaRPr lang="en-US"/>
        </a:p>
      </dgm:t>
    </dgm:pt>
    <dgm:pt modelId="{CF893DB1-2B03-4422-80B3-BD3EF1C70E06}" type="sibTrans" cxnId="{BEF2AEDF-4EB1-49B7-A00D-2E75C198E0F9}">
      <dgm:prSet/>
      <dgm:spPr/>
      <dgm:t>
        <a:bodyPr/>
        <a:lstStyle/>
        <a:p>
          <a:endParaRPr lang="en-US"/>
        </a:p>
      </dgm:t>
    </dgm:pt>
    <dgm:pt modelId="{4864674B-A572-4E84-9496-68D2B1B566B3}" type="pres">
      <dgm:prSet presAssocID="{FF1567B8-546D-423B-998D-77DCE8E29784}" presName="cycle" presStyleCnt="0">
        <dgm:presLayoutVars>
          <dgm:dir/>
          <dgm:resizeHandles val="exact"/>
        </dgm:presLayoutVars>
      </dgm:prSet>
      <dgm:spPr/>
    </dgm:pt>
    <dgm:pt modelId="{76967D56-F087-4ADD-9637-080DECC44D2B}" type="pres">
      <dgm:prSet presAssocID="{AFBCF719-4119-4047-9F90-41F0F8356E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A16D2A-5E2D-4D5D-8CCC-6DAEC8167AA5}" type="pres">
      <dgm:prSet presAssocID="{850C9692-A626-4FF6-801F-B91AA304B4FD}" presName="sibTrans" presStyleLbl="sibTrans2D1" presStyleIdx="0" presStyleCnt="5"/>
      <dgm:spPr/>
    </dgm:pt>
    <dgm:pt modelId="{8C6E829E-562F-4526-BADB-68D996E3EC18}" type="pres">
      <dgm:prSet presAssocID="{850C9692-A626-4FF6-801F-B91AA304B4FD}" presName="connectorText" presStyleLbl="sibTrans2D1" presStyleIdx="0" presStyleCnt="5"/>
      <dgm:spPr/>
    </dgm:pt>
    <dgm:pt modelId="{8D10A987-8061-437E-9524-51387F20B162}" type="pres">
      <dgm:prSet presAssocID="{87B323D6-3219-47BD-9BCD-83BCDAFBDEDA}" presName="node" presStyleLbl="node1" presStyleIdx="1" presStyleCnt="5">
        <dgm:presLayoutVars>
          <dgm:bulletEnabled val="1"/>
        </dgm:presLayoutVars>
      </dgm:prSet>
      <dgm:spPr/>
    </dgm:pt>
    <dgm:pt modelId="{FE7882B6-8AA1-437B-8645-811917253E03}" type="pres">
      <dgm:prSet presAssocID="{F05C48AD-E08E-4220-AC3D-B54B317FFCD4}" presName="sibTrans" presStyleLbl="sibTrans2D1" presStyleIdx="1" presStyleCnt="5"/>
      <dgm:spPr/>
    </dgm:pt>
    <dgm:pt modelId="{D0F7823E-6623-4702-BE72-9B0521A996E6}" type="pres">
      <dgm:prSet presAssocID="{F05C48AD-E08E-4220-AC3D-B54B317FFCD4}" presName="connectorText" presStyleLbl="sibTrans2D1" presStyleIdx="1" presStyleCnt="5"/>
      <dgm:spPr/>
    </dgm:pt>
    <dgm:pt modelId="{36264576-3551-4294-AE8F-E36FCDA0060A}" type="pres">
      <dgm:prSet presAssocID="{1F4C2F3C-A6D6-40D1-88A0-0109A706F4EC}" presName="node" presStyleLbl="node1" presStyleIdx="2" presStyleCnt="5">
        <dgm:presLayoutVars>
          <dgm:bulletEnabled val="1"/>
        </dgm:presLayoutVars>
      </dgm:prSet>
      <dgm:spPr/>
    </dgm:pt>
    <dgm:pt modelId="{01D61213-95A3-46AF-8236-49B42E92ACB7}" type="pres">
      <dgm:prSet presAssocID="{DC94A0E9-48B0-4390-84FF-4E1D5502B3BF}" presName="sibTrans" presStyleLbl="sibTrans2D1" presStyleIdx="2" presStyleCnt="5"/>
      <dgm:spPr/>
    </dgm:pt>
    <dgm:pt modelId="{4923534D-9F92-4F40-9D5B-9022E36B2D31}" type="pres">
      <dgm:prSet presAssocID="{DC94A0E9-48B0-4390-84FF-4E1D5502B3BF}" presName="connectorText" presStyleLbl="sibTrans2D1" presStyleIdx="2" presStyleCnt="5"/>
      <dgm:spPr/>
    </dgm:pt>
    <dgm:pt modelId="{F74EDA32-1F15-4E3A-B97E-15898204F446}" type="pres">
      <dgm:prSet presAssocID="{8C0329DA-137A-4FBC-A991-692E1D32B56A}" presName="node" presStyleLbl="node1" presStyleIdx="3" presStyleCnt="5">
        <dgm:presLayoutVars>
          <dgm:bulletEnabled val="1"/>
        </dgm:presLayoutVars>
      </dgm:prSet>
      <dgm:spPr/>
    </dgm:pt>
    <dgm:pt modelId="{3F963441-5175-468D-A467-3A0676F8F7BA}" type="pres">
      <dgm:prSet presAssocID="{BCAD4C37-12E9-429C-9994-2AD0A90EAB86}" presName="sibTrans" presStyleLbl="sibTrans2D1" presStyleIdx="3" presStyleCnt="5"/>
      <dgm:spPr/>
    </dgm:pt>
    <dgm:pt modelId="{EA4F0AAB-06BC-4FA8-8748-158D8F9FC535}" type="pres">
      <dgm:prSet presAssocID="{BCAD4C37-12E9-429C-9994-2AD0A90EAB86}" presName="connectorText" presStyleLbl="sibTrans2D1" presStyleIdx="3" presStyleCnt="5"/>
      <dgm:spPr/>
    </dgm:pt>
    <dgm:pt modelId="{34F183BD-1642-4210-99D0-138FA99C37E0}" type="pres">
      <dgm:prSet presAssocID="{45BAEA00-7A80-4F42-A919-FB045E7DAC4D}" presName="node" presStyleLbl="node1" presStyleIdx="4" presStyleCnt="5">
        <dgm:presLayoutVars>
          <dgm:bulletEnabled val="1"/>
        </dgm:presLayoutVars>
      </dgm:prSet>
      <dgm:spPr/>
    </dgm:pt>
    <dgm:pt modelId="{424646BE-9F59-4159-8522-1F3B33CACB51}" type="pres">
      <dgm:prSet presAssocID="{CF893DB1-2B03-4422-80B3-BD3EF1C70E06}" presName="sibTrans" presStyleLbl="sibTrans2D1" presStyleIdx="4" presStyleCnt="5"/>
      <dgm:spPr/>
    </dgm:pt>
    <dgm:pt modelId="{8881FE46-526B-4706-93CE-7BAE6B753331}" type="pres">
      <dgm:prSet presAssocID="{CF893DB1-2B03-4422-80B3-BD3EF1C70E06}" presName="connectorText" presStyleLbl="sibTrans2D1" presStyleIdx="4" presStyleCnt="5"/>
      <dgm:spPr/>
    </dgm:pt>
  </dgm:ptLst>
  <dgm:cxnLst>
    <dgm:cxn modelId="{BD955EF3-036C-499B-B81D-2300C399571D}" type="presOf" srcId="{850C9692-A626-4FF6-801F-B91AA304B4FD}" destId="{36A16D2A-5E2D-4D5D-8CCC-6DAEC8167AA5}" srcOrd="0" destOrd="0" presId="urn:microsoft.com/office/officeart/2005/8/layout/cycle2"/>
    <dgm:cxn modelId="{CFC13A3A-89CF-47EF-952F-DDFB12908B26}" srcId="{FF1567B8-546D-423B-998D-77DCE8E29784}" destId="{8C0329DA-137A-4FBC-A991-692E1D32B56A}" srcOrd="3" destOrd="0" parTransId="{8114FDED-41F6-4DC0-B174-3C7E778A1A12}" sibTransId="{BCAD4C37-12E9-429C-9994-2AD0A90EAB86}"/>
    <dgm:cxn modelId="{6D73C128-DB21-4A9D-ACA4-C6419441543E}" type="presOf" srcId="{DC94A0E9-48B0-4390-84FF-4E1D5502B3BF}" destId="{01D61213-95A3-46AF-8236-49B42E92ACB7}" srcOrd="0" destOrd="0" presId="urn:microsoft.com/office/officeart/2005/8/layout/cycle2"/>
    <dgm:cxn modelId="{565205DB-035C-4E68-91BE-E5F3EFF0690A}" type="presOf" srcId="{DC94A0E9-48B0-4390-84FF-4E1D5502B3BF}" destId="{4923534D-9F92-4F40-9D5B-9022E36B2D31}" srcOrd="1" destOrd="0" presId="urn:microsoft.com/office/officeart/2005/8/layout/cycle2"/>
    <dgm:cxn modelId="{BEF2AEDF-4EB1-49B7-A00D-2E75C198E0F9}" srcId="{FF1567B8-546D-423B-998D-77DCE8E29784}" destId="{45BAEA00-7A80-4F42-A919-FB045E7DAC4D}" srcOrd="4" destOrd="0" parTransId="{1E13FF88-87D3-4C8B-9650-C5735D29FD93}" sibTransId="{CF893DB1-2B03-4422-80B3-BD3EF1C70E06}"/>
    <dgm:cxn modelId="{97614526-041F-42CE-A6F5-A1BB8A8B991B}" type="presOf" srcId="{BCAD4C37-12E9-429C-9994-2AD0A90EAB86}" destId="{EA4F0AAB-06BC-4FA8-8748-158D8F9FC535}" srcOrd="1" destOrd="0" presId="urn:microsoft.com/office/officeart/2005/8/layout/cycle2"/>
    <dgm:cxn modelId="{710AB613-4B40-46DC-B963-C071837E9A80}" srcId="{FF1567B8-546D-423B-998D-77DCE8E29784}" destId="{1F4C2F3C-A6D6-40D1-88A0-0109A706F4EC}" srcOrd="2" destOrd="0" parTransId="{F68BE5F5-35C2-4417-97EC-14EC0C7E1A1A}" sibTransId="{DC94A0E9-48B0-4390-84FF-4E1D5502B3BF}"/>
    <dgm:cxn modelId="{92A5DFE6-F701-4389-B36D-F3D20F96BD1C}" srcId="{FF1567B8-546D-423B-998D-77DCE8E29784}" destId="{87B323D6-3219-47BD-9BCD-83BCDAFBDEDA}" srcOrd="1" destOrd="0" parTransId="{3873FB9C-F643-45FD-B0C1-87D272CD9B31}" sibTransId="{F05C48AD-E08E-4220-AC3D-B54B317FFCD4}"/>
    <dgm:cxn modelId="{C94BB26C-2716-4223-A44A-64BC89F66999}" type="presOf" srcId="{CF893DB1-2B03-4422-80B3-BD3EF1C70E06}" destId="{424646BE-9F59-4159-8522-1F3B33CACB51}" srcOrd="0" destOrd="0" presId="urn:microsoft.com/office/officeart/2005/8/layout/cycle2"/>
    <dgm:cxn modelId="{804AA63D-6051-404C-8E16-E1158B66152B}" type="presOf" srcId="{F05C48AD-E08E-4220-AC3D-B54B317FFCD4}" destId="{FE7882B6-8AA1-437B-8645-811917253E03}" srcOrd="0" destOrd="0" presId="urn:microsoft.com/office/officeart/2005/8/layout/cycle2"/>
    <dgm:cxn modelId="{7C576C91-DD75-4A05-9CF9-F4DD07934E04}" type="presOf" srcId="{850C9692-A626-4FF6-801F-B91AA304B4FD}" destId="{8C6E829E-562F-4526-BADB-68D996E3EC18}" srcOrd="1" destOrd="0" presId="urn:microsoft.com/office/officeart/2005/8/layout/cycle2"/>
    <dgm:cxn modelId="{E6499136-838B-4E2B-BEB3-7A99B680949D}" type="presOf" srcId="{CF893DB1-2B03-4422-80B3-BD3EF1C70E06}" destId="{8881FE46-526B-4706-93CE-7BAE6B753331}" srcOrd="1" destOrd="0" presId="urn:microsoft.com/office/officeart/2005/8/layout/cycle2"/>
    <dgm:cxn modelId="{B2E4CCFE-9129-4BA5-AF2F-90FF914CFE03}" srcId="{FF1567B8-546D-423B-998D-77DCE8E29784}" destId="{AFBCF719-4119-4047-9F90-41F0F8356E7B}" srcOrd="0" destOrd="0" parTransId="{BC4EC9B0-B4F4-4650-9BAD-63EBC38CCC0B}" sibTransId="{850C9692-A626-4FF6-801F-B91AA304B4FD}"/>
    <dgm:cxn modelId="{A26E070D-EC31-4CC2-8FD7-6F5B6F55F970}" type="presOf" srcId="{1F4C2F3C-A6D6-40D1-88A0-0109A706F4EC}" destId="{36264576-3551-4294-AE8F-E36FCDA0060A}" srcOrd="0" destOrd="0" presId="urn:microsoft.com/office/officeart/2005/8/layout/cycle2"/>
    <dgm:cxn modelId="{B44E7DBC-26DC-4128-B2F3-51FF1799CABD}" type="presOf" srcId="{F05C48AD-E08E-4220-AC3D-B54B317FFCD4}" destId="{D0F7823E-6623-4702-BE72-9B0521A996E6}" srcOrd="1" destOrd="0" presId="urn:microsoft.com/office/officeart/2005/8/layout/cycle2"/>
    <dgm:cxn modelId="{046EC400-4E47-4AB9-919A-C49A616C195E}" type="presOf" srcId="{87B323D6-3219-47BD-9BCD-83BCDAFBDEDA}" destId="{8D10A987-8061-437E-9524-51387F20B162}" srcOrd="0" destOrd="0" presId="urn:microsoft.com/office/officeart/2005/8/layout/cycle2"/>
    <dgm:cxn modelId="{88042640-1505-48C1-9A4E-CED414EB260B}" type="presOf" srcId="{BCAD4C37-12E9-429C-9994-2AD0A90EAB86}" destId="{3F963441-5175-468D-A467-3A0676F8F7BA}" srcOrd="0" destOrd="0" presId="urn:microsoft.com/office/officeart/2005/8/layout/cycle2"/>
    <dgm:cxn modelId="{4CE84E82-62A5-4E64-8AB7-36D783161347}" type="presOf" srcId="{AFBCF719-4119-4047-9F90-41F0F8356E7B}" destId="{76967D56-F087-4ADD-9637-080DECC44D2B}" srcOrd="0" destOrd="0" presId="urn:microsoft.com/office/officeart/2005/8/layout/cycle2"/>
    <dgm:cxn modelId="{E6C127EC-A6DE-449E-BE9E-01FE1B8C0BAB}" type="presOf" srcId="{8C0329DA-137A-4FBC-A991-692E1D32B56A}" destId="{F74EDA32-1F15-4E3A-B97E-15898204F446}" srcOrd="0" destOrd="0" presId="urn:microsoft.com/office/officeart/2005/8/layout/cycle2"/>
    <dgm:cxn modelId="{49BE74E7-9775-41FF-8A5B-C46887EF3BA9}" type="presOf" srcId="{45BAEA00-7A80-4F42-A919-FB045E7DAC4D}" destId="{34F183BD-1642-4210-99D0-138FA99C37E0}" srcOrd="0" destOrd="0" presId="urn:microsoft.com/office/officeart/2005/8/layout/cycle2"/>
    <dgm:cxn modelId="{DE4FD23B-A588-4F58-97BF-6995F8CF9609}" type="presOf" srcId="{FF1567B8-546D-423B-998D-77DCE8E29784}" destId="{4864674B-A572-4E84-9496-68D2B1B566B3}" srcOrd="0" destOrd="0" presId="urn:microsoft.com/office/officeart/2005/8/layout/cycle2"/>
    <dgm:cxn modelId="{4013E9CD-9CC3-4E58-9C54-9BCBF9C05A9C}" type="presParOf" srcId="{4864674B-A572-4E84-9496-68D2B1B566B3}" destId="{76967D56-F087-4ADD-9637-080DECC44D2B}" srcOrd="0" destOrd="0" presId="urn:microsoft.com/office/officeart/2005/8/layout/cycle2"/>
    <dgm:cxn modelId="{229223FE-3D6D-4793-B8FF-A3CC9F06D15B}" type="presParOf" srcId="{4864674B-A572-4E84-9496-68D2B1B566B3}" destId="{36A16D2A-5E2D-4D5D-8CCC-6DAEC8167AA5}" srcOrd="1" destOrd="0" presId="urn:microsoft.com/office/officeart/2005/8/layout/cycle2"/>
    <dgm:cxn modelId="{2FC76EDF-3A16-47F1-A0C2-3C2D1E2F3DBB}" type="presParOf" srcId="{36A16D2A-5E2D-4D5D-8CCC-6DAEC8167AA5}" destId="{8C6E829E-562F-4526-BADB-68D996E3EC18}" srcOrd="0" destOrd="0" presId="urn:microsoft.com/office/officeart/2005/8/layout/cycle2"/>
    <dgm:cxn modelId="{E3A5A106-5259-42C7-A826-3703019688F1}" type="presParOf" srcId="{4864674B-A572-4E84-9496-68D2B1B566B3}" destId="{8D10A987-8061-437E-9524-51387F20B162}" srcOrd="2" destOrd="0" presId="urn:microsoft.com/office/officeart/2005/8/layout/cycle2"/>
    <dgm:cxn modelId="{D9294096-9BF5-4C1F-81B0-448C101868F2}" type="presParOf" srcId="{4864674B-A572-4E84-9496-68D2B1B566B3}" destId="{FE7882B6-8AA1-437B-8645-811917253E03}" srcOrd="3" destOrd="0" presId="urn:microsoft.com/office/officeart/2005/8/layout/cycle2"/>
    <dgm:cxn modelId="{35BA89BD-0773-4FC7-85E4-45D1311BD419}" type="presParOf" srcId="{FE7882B6-8AA1-437B-8645-811917253E03}" destId="{D0F7823E-6623-4702-BE72-9B0521A996E6}" srcOrd="0" destOrd="0" presId="urn:microsoft.com/office/officeart/2005/8/layout/cycle2"/>
    <dgm:cxn modelId="{CBFD7BEB-1E72-4A82-8130-C9B3929D843D}" type="presParOf" srcId="{4864674B-A572-4E84-9496-68D2B1B566B3}" destId="{36264576-3551-4294-AE8F-E36FCDA0060A}" srcOrd="4" destOrd="0" presId="urn:microsoft.com/office/officeart/2005/8/layout/cycle2"/>
    <dgm:cxn modelId="{C9301D63-36D9-4682-B7C4-F1DA3B893215}" type="presParOf" srcId="{4864674B-A572-4E84-9496-68D2B1B566B3}" destId="{01D61213-95A3-46AF-8236-49B42E92ACB7}" srcOrd="5" destOrd="0" presId="urn:microsoft.com/office/officeart/2005/8/layout/cycle2"/>
    <dgm:cxn modelId="{1C138420-1C68-448C-934E-5DF2B015DF6E}" type="presParOf" srcId="{01D61213-95A3-46AF-8236-49B42E92ACB7}" destId="{4923534D-9F92-4F40-9D5B-9022E36B2D31}" srcOrd="0" destOrd="0" presId="urn:microsoft.com/office/officeart/2005/8/layout/cycle2"/>
    <dgm:cxn modelId="{DA1E9EE7-8042-4C44-BA13-940F3E962A68}" type="presParOf" srcId="{4864674B-A572-4E84-9496-68D2B1B566B3}" destId="{F74EDA32-1F15-4E3A-B97E-15898204F446}" srcOrd="6" destOrd="0" presId="urn:microsoft.com/office/officeart/2005/8/layout/cycle2"/>
    <dgm:cxn modelId="{ABEC34EE-C032-427A-B0EB-80CE3CA70C21}" type="presParOf" srcId="{4864674B-A572-4E84-9496-68D2B1B566B3}" destId="{3F963441-5175-468D-A467-3A0676F8F7BA}" srcOrd="7" destOrd="0" presId="urn:microsoft.com/office/officeart/2005/8/layout/cycle2"/>
    <dgm:cxn modelId="{2777F5DC-38A7-4D6B-A98B-3633C9CD57B7}" type="presParOf" srcId="{3F963441-5175-468D-A467-3A0676F8F7BA}" destId="{EA4F0AAB-06BC-4FA8-8748-158D8F9FC535}" srcOrd="0" destOrd="0" presId="urn:microsoft.com/office/officeart/2005/8/layout/cycle2"/>
    <dgm:cxn modelId="{36F6C1F2-5FEF-439F-B40D-BBF38865417F}" type="presParOf" srcId="{4864674B-A572-4E84-9496-68D2B1B566B3}" destId="{34F183BD-1642-4210-99D0-138FA99C37E0}" srcOrd="8" destOrd="0" presId="urn:microsoft.com/office/officeart/2005/8/layout/cycle2"/>
    <dgm:cxn modelId="{1C8C212C-CC56-41FE-945B-1B215F8238C7}" type="presParOf" srcId="{4864674B-A572-4E84-9496-68D2B1B566B3}" destId="{424646BE-9F59-4159-8522-1F3B33CACB51}" srcOrd="9" destOrd="0" presId="urn:microsoft.com/office/officeart/2005/8/layout/cycle2"/>
    <dgm:cxn modelId="{152B8F17-2766-48DF-980F-A7AC0A998A67}" type="presParOf" srcId="{424646BE-9F59-4159-8522-1F3B33CACB51}" destId="{8881FE46-526B-4706-93CE-7BAE6B753331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8FDFA-11EC-454A-B8AA-F4BA21180D89}" type="datetimeFigureOut">
              <a:rPr lang="en-US" smtClean="0"/>
              <a:t>12/2/2010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23092-3883-4D76-B4B8-4A18FBC254F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8FDFA-11EC-454A-B8AA-F4BA21180D89}" type="datetimeFigureOut">
              <a:rPr lang="en-US" smtClean="0"/>
              <a:t>12/2/2010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23092-3883-4D76-B4B8-4A18FBC254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8FDFA-11EC-454A-B8AA-F4BA21180D89}" type="datetimeFigureOut">
              <a:rPr lang="en-US" smtClean="0"/>
              <a:t>12/2/2010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23092-3883-4D76-B4B8-4A18FBC254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8FDFA-11EC-454A-B8AA-F4BA21180D89}" type="datetimeFigureOut">
              <a:rPr lang="en-US" smtClean="0"/>
              <a:t>12/2/2010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23092-3883-4D76-B4B8-4A18FBC254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8FDFA-11EC-454A-B8AA-F4BA21180D89}" type="datetimeFigureOut">
              <a:rPr lang="en-US" smtClean="0"/>
              <a:t>12/2/2010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23092-3883-4D76-B4B8-4A18FBC254F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8FDFA-11EC-454A-B8AA-F4BA21180D89}" type="datetimeFigureOut">
              <a:rPr lang="en-US" smtClean="0"/>
              <a:t>12/2/2010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23092-3883-4D76-B4B8-4A18FBC254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8FDFA-11EC-454A-B8AA-F4BA21180D89}" type="datetimeFigureOut">
              <a:rPr lang="en-US" smtClean="0"/>
              <a:t>12/2/2010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23092-3883-4D76-B4B8-4A18FBC254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8FDFA-11EC-454A-B8AA-F4BA21180D89}" type="datetimeFigureOut">
              <a:rPr lang="en-US" smtClean="0"/>
              <a:t>12/2/2010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23092-3883-4D76-B4B8-4A18FBC254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8FDFA-11EC-454A-B8AA-F4BA21180D89}" type="datetimeFigureOut">
              <a:rPr lang="en-US" smtClean="0"/>
              <a:t>12/2/2010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23092-3883-4D76-B4B8-4A18FBC254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8FDFA-11EC-454A-B8AA-F4BA21180D89}" type="datetimeFigureOut">
              <a:rPr lang="en-US" smtClean="0"/>
              <a:t>12/2/2010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23092-3883-4D76-B4B8-4A18FBC254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8FDFA-11EC-454A-B8AA-F4BA21180D89}" type="datetimeFigureOut">
              <a:rPr lang="en-US" smtClean="0"/>
              <a:t>12/2/2010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1523092-3883-4D76-B4B8-4A18FBC254F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98FDFA-11EC-454A-B8AA-F4BA21180D89}" type="datetimeFigureOut">
              <a:rPr lang="en-US" smtClean="0"/>
              <a:t>12/2/2010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523092-3883-4D76-B4B8-4A18FBC254F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Simplicity Favors Regularity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James Tacey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RISC architecture</a:t>
            </a:r>
          </a:p>
          <a:p>
            <a:r>
              <a:rPr lang="en-US" sz="2000" dirty="0" smtClean="0"/>
              <a:t>Only 1 instruction type</a:t>
            </a:r>
            <a:endParaRPr lang="en-US" sz="2000" dirty="0" smtClean="0"/>
          </a:p>
          <a:p>
            <a:r>
              <a:rPr lang="en-US" sz="2000" dirty="0" err="1" smtClean="0"/>
              <a:t>Multicycle</a:t>
            </a:r>
            <a:endParaRPr lang="en-US" sz="2000" dirty="0" smtClean="0"/>
          </a:p>
          <a:p>
            <a:r>
              <a:rPr lang="en-US" sz="2000" dirty="0" smtClean="0"/>
              <a:t>Simplified </a:t>
            </a:r>
            <a:r>
              <a:rPr lang="en-US" sz="2000" dirty="0" err="1" smtClean="0"/>
              <a:t>datapath</a:t>
            </a:r>
            <a:endParaRPr lang="en-US" sz="2000" dirty="0" smtClean="0"/>
          </a:p>
          <a:p>
            <a:r>
              <a:rPr lang="en-US" sz="2000" dirty="0" smtClean="0"/>
              <a:t>2 user-controlled registers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Opcode	</a:t>
            </a:r>
            <a:r>
              <a:rPr lang="en-US" sz="2000" dirty="0" err="1" smtClean="0"/>
              <a:t>Reg</a:t>
            </a:r>
            <a:r>
              <a:rPr lang="en-US" sz="2000" dirty="0" smtClean="0"/>
              <a:t> </a:t>
            </a:r>
            <a:r>
              <a:rPr lang="en-US" sz="2000" dirty="0" err="1" smtClean="0"/>
              <a:t>Dest</a:t>
            </a:r>
            <a:r>
              <a:rPr lang="en-US" sz="2000" dirty="0" smtClean="0"/>
              <a:t>		Address</a:t>
            </a:r>
          </a:p>
          <a:p>
            <a:r>
              <a:rPr lang="en-US" sz="2000" dirty="0" smtClean="0"/>
              <a:t>XXXX		      X	</a:t>
            </a:r>
            <a:r>
              <a:rPr lang="en-US" sz="2000" dirty="0"/>
              <a:t> </a:t>
            </a:r>
            <a:r>
              <a:rPr lang="en-US" sz="2000" dirty="0" smtClean="0"/>
              <a:t>          XXXXXXXXXXX</a:t>
            </a:r>
          </a:p>
          <a:p>
            <a:endParaRPr lang="en-US" sz="2000" dirty="0"/>
          </a:p>
          <a:p>
            <a:r>
              <a:rPr lang="en-US" sz="2000" dirty="0" smtClean="0"/>
              <a:t>Every instruction accesses memory</a:t>
            </a:r>
            <a:endParaRPr lang="en-US" sz="2000" dirty="0"/>
          </a:p>
          <a:p>
            <a:r>
              <a:rPr lang="en-US" sz="2000" dirty="0" smtClean="0"/>
              <a:t>Regularity of the instructions allows simplicity in </a:t>
            </a:r>
            <a:r>
              <a:rPr lang="en-US" sz="2000" dirty="0" err="1" smtClean="0"/>
              <a:t>datapath</a:t>
            </a:r>
            <a:r>
              <a:rPr lang="en-US" sz="2000" dirty="0" smtClean="0"/>
              <a:t> and controller</a:t>
            </a:r>
          </a:p>
          <a:p>
            <a:r>
              <a:rPr lang="en-US" sz="2000" dirty="0" smtClean="0"/>
              <a:t>Not every instruction uses every field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en-US" dirty="0" smtClean="0"/>
              <a:t>nstructions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0" y="1828800"/>
          <a:ext cx="7543800" cy="4811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4380"/>
                <a:gridCol w="1810512"/>
                <a:gridCol w="4978908"/>
              </a:tblGrid>
              <a:tr h="422215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Opcode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Instruction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Effect</a:t>
                      </a:r>
                      <a:endParaRPr lang="en-US" sz="1200" dirty="0"/>
                    </a:p>
                  </a:txBody>
                  <a:tcPr/>
                </a:tc>
              </a:tr>
              <a:tr h="253329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0000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ADD </a:t>
                      </a:r>
                      <a:r>
                        <a:rPr lang="en-US" sz="1200" baseline="0" dirty="0" smtClean="0"/>
                        <a:t> REG, ADDRESS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REG</a:t>
                      </a:r>
                      <a:r>
                        <a:rPr lang="en-US" sz="1200" baseline="0" dirty="0" smtClean="0"/>
                        <a:t> + data in ADDRESS -&gt; REG</a:t>
                      </a:r>
                      <a:endParaRPr lang="en-US" sz="1200" dirty="0"/>
                    </a:p>
                  </a:txBody>
                  <a:tcPr/>
                </a:tc>
              </a:tr>
              <a:tr h="253329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0001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SUB  REG, ADDRESS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REG</a:t>
                      </a:r>
                      <a:r>
                        <a:rPr lang="en-US" sz="1200" baseline="0" dirty="0" smtClean="0"/>
                        <a:t> - data in ADDRESS -&gt; REG</a:t>
                      </a:r>
                      <a:endParaRPr lang="en-US" sz="1200" dirty="0"/>
                    </a:p>
                  </a:txBody>
                  <a:tcPr/>
                </a:tc>
              </a:tr>
              <a:tr h="253329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0010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AND</a:t>
                      </a:r>
                      <a:r>
                        <a:rPr lang="en-US" sz="1200" baseline="0" dirty="0" smtClean="0"/>
                        <a:t> REG, ADDRESS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REG</a:t>
                      </a:r>
                      <a:r>
                        <a:rPr lang="en-US" sz="1200" baseline="0" dirty="0" smtClean="0"/>
                        <a:t> &amp; data in ADDRESS -&gt; REG</a:t>
                      </a:r>
                      <a:endParaRPr lang="en-US" sz="1200" dirty="0"/>
                    </a:p>
                  </a:txBody>
                  <a:tcPr/>
                </a:tc>
              </a:tr>
              <a:tr h="253329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0011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XOR</a:t>
                      </a:r>
                      <a:r>
                        <a:rPr lang="en-US" sz="1200" baseline="0" dirty="0" smtClean="0"/>
                        <a:t> REG, ADDRESS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REG</a:t>
                      </a:r>
                      <a:r>
                        <a:rPr lang="en-US" sz="1200" baseline="0" dirty="0" smtClean="0"/>
                        <a:t> XOR data in ADDRESS -&gt; REG</a:t>
                      </a:r>
                      <a:endParaRPr lang="en-US" sz="1200" dirty="0"/>
                    </a:p>
                  </a:txBody>
                  <a:tcPr/>
                </a:tc>
              </a:tr>
              <a:tr h="253329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0100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NOT</a:t>
                      </a:r>
                      <a:r>
                        <a:rPr lang="en-US" sz="1200" baseline="0" dirty="0" smtClean="0"/>
                        <a:t> 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NOT</a:t>
                      </a:r>
                      <a:r>
                        <a:rPr lang="en-US" sz="1200" baseline="0" dirty="0" smtClean="0"/>
                        <a:t> REG -&gt; REG</a:t>
                      </a:r>
                      <a:endParaRPr lang="en-US" sz="1200" dirty="0" smtClean="0"/>
                    </a:p>
                  </a:txBody>
                  <a:tcPr/>
                </a:tc>
              </a:tr>
              <a:tr h="253329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0101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SHL</a:t>
                      </a:r>
                      <a:r>
                        <a:rPr lang="en-US" sz="1200" baseline="0" dirty="0" smtClean="0"/>
                        <a:t> 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SHL REG -&gt; REG</a:t>
                      </a:r>
                      <a:endParaRPr lang="en-US" sz="1200" dirty="0"/>
                    </a:p>
                  </a:txBody>
                  <a:tcPr/>
                </a:tc>
              </a:tr>
              <a:tr h="253329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0110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SHR</a:t>
                      </a:r>
                      <a:r>
                        <a:rPr lang="en-US" sz="1200" baseline="0" dirty="0" smtClean="0"/>
                        <a:t> 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SHR REG -&gt; REG</a:t>
                      </a:r>
                      <a:endParaRPr lang="en-US" sz="1200" dirty="0"/>
                    </a:p>
                  </a:txBody>
                  <a:tcPr/>
                </a:tc>
              </a:tr>
              <a:tr h="253329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0111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OR</a:t>
                      </a:r>
                      <a:r>
                        <a:rPr lang="en-US" sz="1200" baseline="0" dirty="0" smtClean="0"/>
                        <a:t> REG, ADDRESS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REG</a:t>
                      </a:r>
                      <a:r>
                        <a:rPr lang="en-US" sz="1200" baseline="0" dirty="0" smtClean="0"/>
                        <a:t>|| data in ADDRESS -&gt; REG</a:t>
                      </a:r>
                      <a:endParaRPr lang="en-US" sz="1200" dirty="0"/>
                    </a:p>
                  </a:txBody>
                  <a:tcPr/>
                </a:tc>
              </a:tr>
              <a:tr h="253329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1000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LDR</a:t>
                      </a:r>
                      <a:r>
                        <a:rPr lang="en-US" sz="1200" baseline="0" dirty="0" smtClean="0"/>
                        <a:t> REG, ADDRESS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Load data in ADDRESS</a:t>
                      </a:r>
                      <a:r>
                        <a:rPr lang="en-US" sz="1200" baseline="0" dirty="0" smtClean="0"/>
                        <a:t> into REG</a:t>
                      </a:r>
                      <a:endParaRPr lang="en-US" sz="1200" dirty="0" smtClean="0"/>
                    </a:p>
                  </a:txBody>
                  <a:tcPr/>
                </a:tc>
              </a:tr>
              <a:tr h="253329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1001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STR</a:t>
                      </a:r>
                      <a:r>
                        <a:rPr lang="en-US" sz="1200" baseline="0" dirty="0" smtClean="0"/>
                        <a:t> REG, ADDRESS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Store data in REG into ADDRESS</a:t>
                      </a:r>
                    </a:p>
                  </a:txBody>
                  <a:tcPr/>
                </a:tc>
              </a:tr>
              <a:tr h="253329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1010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HLT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Halts</a:t>
                      </a:r>
                      <a:r>
                        <a:rPr lang="en-US" sz="1200" baseline="0" dirty="0" smtClean="0"/>
                        <a:t> processor</a:t>
                      </a:r>
                      <a:endParaRPr lang="en-US" sz="1200" dirty="0"/>
                    </a:p>
                  </a:txBody>
                  <a:tcPr/>
                </a:tc>
              </a:tr>
              <a:tr h="253329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1011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JRR</a:t>
                      </a:r>
                      <a:r>
                        <a:rPr lang="en-US" sz="1200" baseline="0" dirty="0" smtClean="0"/>
                        <a:t> ADDRESS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Jumps to address stored in internal register</a:t>
                      </a:r>
                      <a:endParaRPr lang="en-US" sz="1200" dirty="0"/>
                    </a:p>
                  </a:txBody>
                  <a:tcPr/>
                </a:tc>
              </a:tr>
              <a:tr h="253329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1100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JMP</a:t>
                      </a:r>
                      <a:r>
                        <a:rPr lang="en-US" sz="1200" baseline="0" dirty="0" smtClean="0"/>
                        <a:t> ADDRESS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Unconditional Jump</a:t>
                      </a:r>
                      <a:endParaRPr lang="en-US" sz="1200" dirty="0"/>
                    </a:p>
                  </a:txBody>
                  <a:tcPr/>
                </a:tc>
              </a:tr>
              <a:tr h="253329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1101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JR</a:t>
                      </a:r>
                      <a:r>
                        <a:rPr lang="en-US" sz="1200" baseline="0" dirty="0" smtClean="0"/>
                        <a:t> ADDRESS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Jump and store current</a:t>
                      </a:r>
                      <a:r>
                        <a:rPr lang="en-US" sz="1200" baseline="0" dirty="0" smtClean="0"/>
                        <a:t> address in internal register</a:t>
                      </a:r>
                      <a:endParaRPr lang="en-US" sz="1200" dirty="0"/>
                    </a:p>
                  </a:txBody>
                  <a:tcPr/>
                </a:tc>
              </a:tr>
              <a:tr h="253329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1110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JP</a:t>
                      </a:r>
                      <a:r>
                        <a:rPr lang="en-US" sz="1200" baseline="0" dirty="0" smtClean="0"/>
                        <a:t> REG, ADDRESS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Jump if REG is positive</a:t>
                      </a:r>
                      <a:endParaRPr lang="en-US" sz="1200" dirty="0"/>
                    </a:p>
                  </a:txBody>
                  <a:tcPr/>
                </a:tc>
              </a:tr>
              <a:tr h="253329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1111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JZ</a:t>
                      </a:r>
                      <a:r>
                        <a:rPr lang="en-US" sz="1200" baseline="0" dirty="0" smtClean="0"/>
                        <a:t> REG, ADDRESS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Jump if REG</a:t>
                      </a:r>
                      <a:r>
                        <a:rPr lang="en-US" sz="1200" baseline="0" dirty="0" smtClean="0"/>
                        <a:t> is zero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Flow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Datapath</a:t>
            </a:r>
            <a:endParaRPr lang="en-US" dirty="0"/>
          </a:p>
        </p:txBody>
      </p:sp>
      <p:pic>
        <p:nvPicPr>
          <p:cNvPr id="7" name="Content Placeholder 6" descr="Presentation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0112" y="2139156"/>
            <a:ext cx="7343775" cy="398145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Pros:</a:t>
            </a:r>
          </a:p>
          <a:p>
            <a:pPr lvl="1"/>
            <a:r>
              <a:rPr lang="en-US" sz="1600" dirty="0" smtClean="0"/>
              <a:t>Simple and effective</a:t>
            </a:r>
          </a:p>
          <a:p>
            <a:pPr lvl="1"/>
            <a:r>
              <a:rPr lang="en-US" sz="1600" dirty="0" smtClean="0"/>
              <a:t>Only one type of instruction</a:t>
            </a:r>
          </a:p>
          <a:p>
            <a:pPr lvl="1"/>
            <a:r>
              <a:rPr lang="en-US" sz="1600" dirty="0" smtClean="0"/>
              <a:t>Many aspects of traditional </a:t>
            </a:r>
            <a:r>
              <a:rPr lang="en-US" sz="1600" dirty="0" err="1" smtClean="0"/>
              <a:t>datapath</a:t>
            </a:r>
            <a:r>
              <a:rPr lang="en-US" sz="1600" dirty="0" smtClean="0"/>
              <a:t> are integrated into controller</a:t>
            </a:r>
            <a:endParaRPr lang="en-US" sz="1600" dirty="0" smtClean="0"/>
          </a:p>
          <a:p>
            <a:r>
              <a:rPr lang="en-US" sz="2000" dirty="0" smtClean="0"/>
              <a:t>Cons:</a:t>
            </a:r>
          </a:p>
          <a:p>
            <a:pPr lvl="1"/>
            <a:r>
              <a:rPr lang="en-US" sz="1600" dirty="0" smtClean="0"/>
              <a:t>Requires memory access for every instruction</a:t>
            </a:r>
          </a:p>
          <a:p>
            <a:pPr lvl="1"/>
            <a:r>
              <a:rPr lang="en-US" sz="1600" dirty="0" smtClean="0"/>
              <a:t>Controller design is more complex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Working</a:t>
            </a:r>
          </a:p>
          <a:p>
            <a:pPr lvl="1"/>
            <a:r>
              <a:rPr lang="en-US" sz="2000" dirty="0" smtClean="0"/>
              <a:t>Fully simulated and verified as expected</a:t>
            </a:r>
          </a:p>
          <a:p>
            <a:pPr lvl="1"/>
            <a:r>
              <a:rPr lang="en-US" sz="2000" dirty="0" smtClean="0"/>
              <a:t>Downloads successfully to board</a:t>
            </a:r>
          </a:p>
          <a:p>
            <a:r>
              <a:rPr lang="en-US" sz="2000" dirty="0" smtClean="0"/>
              <a:t>Problems</a:t>
            </a:r>
          </a:p>
          <a:p>
            <a:pPr lvl="1"/>
            <a:r>
              <a:rPr lang="en-US" sz="2000" dirty="0" smtClean="0"/>
              <a:t>Board does not run as expected</a:t>
            </a:r>
          </a:p>
          <a:p>
            <a:pPr lvl="1"/>
            <a:r>
              <a:rPr lang="en-US" sz="2000" dirty="0" smtClean="0"/>
              <a:t>In-System Memory Content Editor causes </a:t>
            </a:r>
            <a:r>
              <a:rPr lang="en-US" sz="2000" dirty="0" err="1" smtClean="0"/>
              <a:t>Quartus</a:t>
            </a:r>
            <a:r>
              <a:rPr lang="en-US" sz="2000" dirty="0" smtClean="0"/>
              <a:t> II to crash</a:t>
            </a:r>
          </a:p>
          <a:p>
            <a:pPr lvl="1"/>
            <a:r>
              <a:rPr lang="en-US" sz="2000" dirty="0" smtClean="0"/>
              <a:t>PC does not increment as expected</a:t>
            </a:r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90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</TotalTime>
  <Words>257</Words>
  <Application>Microsoft Office PowerPoint</Application>
  <PresentationFormat>On-screen Show (4:3)</PresentationFormat>
  <Paragraphs>91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Simplicity Favors Regularity</vt:lpstr>
      <vt:lpstr>Overview</vt:lpstr>
      <vt:lpstr>Instruction Architecture</vt:lpstr>
      <vt:lpstr>Instructions</vt:lpstr>
      <vt:lpstr>Process Flow</vt:lpstr>
      <vt:lpstr>Datapath</vt:lpstr>
      <vt:lpstr>Pros and Cons</vt:lpstr>
      <vt:lpstr>Status</vt:lpstr>
      <vt:lpstr>Questions?</vt:lpstr>
    </vt:vector>
  </TitlesOfParts>
  <Company>Auburn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Simplicity Favors Regularity</dc:title>
  <dc:creator>jmt0023</dc:creator>
  <cp:lastModifiedBy>jmt0023</cp:lastModifiedBy>
  <cp:revision>12</cp:revision>
  <dcterms:created xsi:type="dcterms:W3CDTF">2010-12-02T17:38:34Z</dcterms:created>
  <dcterms:modified xsi:type="dcterms:W3CDTF">2010-12-02T20:53:17Z</dcterms:modified>
</cp:coreProperties>
</file>